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6" r:id="rId3"/>
    <p:sldId id="257" r:id="rId4"/>
    <p:sldId id="259" r:id="rId5"/>
    <p:sldId id="282" r:id="rId6"/>
    <p:sldId id="258" r:id="rId7"/>
    <p:sldId id="277" r:id="rId8"/>
    <p:sldId id="260" r:id="rId9"/>
    <p:sldId id="278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83" r:id="rId18"/>
    <p:sldId id="274" r:id="rId19"/>
    <p:sldId id="284" r:id="rId20"/>
    <p:sldId id="285" r:id="rId21"/>
    <p:sldId id="279" r:id="rId22"/>
    <p:sldId id="268" r:id="rId23"/>
    <p:sldId id="281" r:id="rId24"/>
    <p:sldId id="280" r:id="rId25"/>
    <p:sldId id="273" r:id="rId26"/>
  </p:sldIdLst>
  <p:sldSz cx="12192000" cy="6858000"/>
  <p:notesSz cx="6858000" cy="9144000"/>
  <p:embeddedFontLst>
    <p:embeddedFont>
      <p:font typeface="HY신명조" panose="02030600000101010101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58" y="2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90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143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05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361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27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07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5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58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17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61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88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132A4-F7E8-47D7-8303-8937588A276C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53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2608" y="5257800"/>
            <a:ext cx="504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시연</a:t>
            </a:r>
            <a:r>
              <a:rPr lang="en-US" altLang="ko-KR" sz="440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시나리오</a:t>
            </a:r>
          </a:p>
        </p:txBody>
      </p:sp>
    </p:spTree>
    <p:extLst>
      <p:ext uri="{BB962C8B-B14F-4D97-AF65-F5344CB8AC3E}">
        <p14:creationId xmlns:p14="http://schemas.microsoft.com/office/powerpoint/2010/main" val="384003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018085" y="3727938"/>
            <a:ext cx="2004646" cy="7913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56085" y="3727938"/>
            <a:ext cx="2064724" cy="7913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66410" y="4611321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 입장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56085" y="4611321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메인 화면으로 나가기</a:t>
            </a:r>
          </a:p>
        </p:txBody>
      </p:sp>
    </p:spTree>
    <p:extLst>
      <p:ext uri="{BB962C8B-B14F-4D97-AF65-F5344CB8AC3E}">
        <p14:creationId xmlns:p14="http://schemas.microsoft.com/office/powerpoint/2010/main" val="3103284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415917" y="914400"/>
            <a:ext cx="2178813" cy="18815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939372" y="476813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얼굴이 가려집니다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888941" y="2934799"/>
            <a:ext cx="1582697" cy="5469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939372" y="3786181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카메라 끄기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/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마이크 끄기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/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나가기</a:t>
            </a:r>
          </a:p>
        </p:txBody>
      </p:sp>
    </p:spTree>
    <p:extLst>
      <p:ext uri="{BB962C8B-B14F-4D97-AF65-F5344CB8AC3E}">
        <p14:creationId xmlns:p14="http://schemas.microsoft.com/office/powerpoint/2010/main" val="3523101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208548" y="2001838"/>
            <a:ext cx="2556883" cy="27284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765431" y="3105834"/>
            <a:ext cx="24256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상대방의 얼굴 전체가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가려집니다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765430" y="401638"/>
            <a:ext cx="1239715" cy="12689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477" y="7943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상대방이 느끼는 감정에 따라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이모티콘이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표시됩니다</a:t>
            </a:r>
          </a:p>
        </p:txBody>
      </p:sp>
    </p:spTree>
    <p:extLst>
      <p:ext uri="{BB962C8B-B14F-4D97-AF65-F5344CB8AC3E}">
        <p14:creationId xmlns:p14="http://schemas.microsoft.com/office/powerpoint/2010/main" val="3355969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208548" y="2001838"/>
            <a:ext cx="2556883" cy="27284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61947" y="1540431"/>
            <a:ext cx="333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분이 지나면 눈이 공개됩니다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359162" y="3719145"/>
            <a:ext cx="4712676" cy="21453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638711" y="596215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상대방과 채팅을 주고 받을 수 있습니다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086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208548" y="2001838"/>
            <a:ext cx="2556883" cy="27284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19464" y="1474300"/>
            <a:ext cx="4107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분이 지나면 얼굴 전체가 공개됩니다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393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384394" y="1395169"/>
            <a:ext cx="7392652" cy="42407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127992" y="5908675"/>
            <a:ext cx="6199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분이 지나면 미팅이 종료되고 친구를 신청할 수 있습니다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91705" y="3666394"/>
            <a:ext cx="2048607" cy="8968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70733" y="3692770"/>
            <a:ext cx="2048607" cy="8968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42392" y="3244334"/>
            <a:ext cx="1882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친구를 맺습니다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82204" y="3235514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</a:rPr>
              <a:t>친구를 맺지 않습니다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078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42170" y="3232706"/>
            <a:ext cx="6907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미팅이 종료되었다는 화면이 뜨고 홈페이지로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리다이렉트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됩니다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505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2640" y="2921168"/>
            <a:ext cx="550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3</a:t>
            </a:r>
            <a:r>
              <a:rPr lang="ko-KR" altLang="en-US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대</a:t>
            </a:r>
            <a:r>
              <a:rPr lang="en-US" altLang="ko-KR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3 </a:t>
            </a:r>
            <a:r>
              <a:rPr lang="ko-KR" altLang="en-US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미팅</a:t>
            </a:r>
            <a:endParaRPr lang="ko-KR" altLang="en-US" sz="600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598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8" y="37742"/>
            <a:ext cx="12160732" cy="6840412"/>
          </a:xfrm>
          <a:prstGeom prst="rect">
            <a:avLst/>
          </a:prstGeom>
        </p:spPr>
      </p:pic>
      <p:sp>
        <p:nvSpPr>
          <p:cNvPr id="8" name="모서리가 둥근 직사각형 6">
            <a:extLst>
              <a:ext uri="{FF2B5EF4-FFF2-40B4-BE49-F238E27FC236}">
                <a16:creationId xmlns:a16="http://schemas.microsoft.com/office/drawing/2014/main" id="{0CD358D9-6EEC-66C4-83DF-E3AE8DAF65AB}"/>
              </a:ext>
            </a:extLst>
          </p:cNvPr>
          <p:cNvSpPr/>
          <p:nvPr/>
        </p:nvSpPr>
        <p:spPr>
          <a:xfrm>
            <a:off x="3915469" y="2060900"/>
            <a:ext cx="4577274" cy="5699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4">
            <a:extLst>
              <a:ext uri="{FF2B5EF4-FFF2-40B4-BE49-F238E27FC236}">
                <a16:creationId xmlns:a16="http://schemas.microsoft.com/office/drawing/2014/main" id="{A6A9A6CC-C307-BEC0-10BE-B95B4E960B55}"/>
              </a:ext>
            </a:extLst>
          </p:cNvPr>
          <p:cNvSpPr/>
          <p:nvPr/>
        </p:nvSpPr>
        <p:spPr>
          <a:xfrm>
            <a:off x="4091354" y="2630812"/>
            <a:ext cx="2004646" cy="6814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4">
            <a:extLst>
              <a:ext uri="{FF2B5EF4-FFF2-40B4-BE49-F238E27FC236}">
                <a16:creationId xmlns:a16="http://schemas.microsoft.com/office/drawing/2014/main" id="{AB36D2EC-8E80-74A2-493A-EBCC1E6F6E8B}"/>
              </a:ext>
            </a:extLst>
          </p:cNvPr>
          <p:cNvSpPr/>
          <p:nvPr/>
        </p:nvSpPr>
        <p:spPr>
          <a:xfrm>
            <a:off x="6204106" y="2632264"/>
            <a:ext cx="2004646" cy="6814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F0C07-53E3-D92A-D70C-F497A9BD3A95}"/>
              </a:ext>
            </a:extLst>
          </p:cNvPr>
          <p:cNvSpPr txBox="1"/>
          <p:nvPr/>
        </p:nvSpPr>
        <p:spPr>
          <a:xfrm>
            <a:off x="1460748" y="2786869"/>
            <a:ext cx="2726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대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3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대기방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생성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9C2E49-A994-C55D-C4CD-7D1A9FF561BB}"/>
              </a:ext>
            </a:extLst>
          </p:cNvPr>
          <p:cNvSpPr txBox="1"/>
          <p:nvPr/>
        </p:nvSpPr>
        <p:spPr>
          <a:xfrm>
            <a:off x="8392224" y="2786869"/>
            <a:ext cx="3616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메인 화면으로 나가기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C1F4F5-FA7A-1175-E9A7-D31C911ADFBF}"/>
              </a:ext>
            </a:extLst>
          </p:cNvPr>
          <p:cNvSpPr txBox="1"/>
          <p:nvPr/>
        </p:nvSpPr>
        <p:spPr>
          <a:xfrm>
            <a:off x="7419159" y="1535511"/>
            <a:ext cx="2363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대기방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제목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모서리가 둥근 직사각형 4">
            <a:extLst>
              <a:ext uri="{FF2B5EF4-FFF2-40B4-BE49-F238E27FC236}">
                <a16:creationId xmlns:a16="http://schemas.microsoft.com/office/drawing/2014/main" id="{AB36D2EC-8E80-74A2-493A-EBCC1E6F6E8B}"/>
              </a:ext>
            </a:extLst>
          </p:cNvPr>
          <p:cNvSpPr/>
          <p:nvPr/>
        </p:nvSpPr>
        <p:spPr>
          <a:xfrm>
            <a:off x="2556030" y="3972524"/>
            <a:ext cx="2492219" cy="15519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F0C07-53E3-D92A-D70C-F497A9BD3A95}"/>
              </a:ext>
            </a:extLst>
          </p:cNvPr>
          <p:cNvSpPr txBox="1"/>
          <p:nvPr/>
        </p:nvSpPr>
        <p:spPr>
          <a:xfrm>
            <a:off x="2438787" y="5520993"/>
            <a:ext cx="2726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클릭하여 방에 입장합니다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413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236" y="0"/>
            <a:ext cx="12254236" cy="6858000"/>
          </a:xfrm>
          <a:prstGeom prst="rect">
            <a:avLst/>
          </a:prstGeom>
        </p:spPr>
      </p:pic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0CD358D9-6EEC-66C4-83DF-E3AE8DAF65AB}"/>
              </a:ext>
            </a:extLst>
          </p:cNvPr>
          <p:cNvSpPr/>
          <p:nvPr/>
        </p:nvSpPr>
        <p:spPr>
          <a:xfrm>
            <a:off x="3191569" y="4404050"/>
            <a:ext cx="5695256" cy="5394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513238" y="5139809"/>
            <a:ext cx="5373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미팅 </a:t>
            </a:r>
            <a:r>
              <a:rPr lang="ko-KR" altLang="en-US" b="1" smtClean="0">
                <a:solidFill>
                  <a:srgbClr val="FF0000"/>
                </a:solidFill>
                <a:latin typeface="맑은 고딕" panose="020B0503020000020004" pitchFamily="50" charset="-127"/>
              </a:rPr>
              <a:t>대기 중에 실시간 채팅을 이용할 수 있습니다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305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2640" y="2921168"/>
            <a:ext cx="550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로그인</a:t>
            </a:r>
            <a:r>
              <a:rPr lang="en-US" altLang="ko-KR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/</a:t>
            </a:r>
            <a:r>
              <a:rPr lang="ko-KR" altLang="en-US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가입</a:t>
            </a:r>
            <a:endParaRPr lang="ko-KR" altLang="en-US" sz="600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51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223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2640" y="2921168"/>
            <a:ext cx="550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채팅</a:t>
            </a:r>
            <a:endParaRPr lang="ko-KR" altLang="en-US" sz="600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085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7"/>
            <a:ext cx="12189781" cy="685397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615462" y="2066191"/>
            <a:ext cx="3789484" cy="15358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210050" y="1122363"/>
            <a:ext cx="1894742" cy="7914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713286" y="5555760"/>
            <a:ext cx="8050822" cy="6758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15462" y="3694113"/>
            <a:ext cx="3892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친구를 맺은 상대와의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채팅방입니다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07194" y="1333412"/>
            <a:ext cx="4035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친구의 프로필로 이동할 수 있습니다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64260" y="5016998"/>
            <a:ext cx="3573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친구와 채팅을 나눌 수 있습니다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188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865526" y="1030288"/>
            <a:ext cx="5079283" cy="45024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99375" y="5641351"/>
            <a:ext cx="2887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친구의 프로필 정보입니다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548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2640" y="2921168"/>
            <a:ext cx="550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프로필</a:t>
            </a:r>
            <a:endParaRPr lang="ko-KR" altLang="en-US" sz="600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390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11">
            <a:extLst>
              <a:ext uri="{FF2B5EF4-FFF2-40B4-BE49-F238E27FC236}">
                <a16:creationId xmlns:a16="http://schemas.microsoft.com/office/drawing/2014/main" id="{09CF75D3-E1B9-DBA9-6E88-07E10B56F542}"/>
              </a:ext>
            </a:extLst>
          </p:cNvPr>
          <p:cNvSpPr/>
          <p:nvPr/>
        </p:nvSpPr>
        <p:spPr>
          <a:xfrm>
            <a:off x="2976824" y="2945803"/>
            <a:ext cx="2798409" cy="26388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FAE19-38DE-FAB4-563B-E19C044CE912}"/>
              </a:ext>
            </a:extLst>
          </p:cNvPr>
          <p:cNvSpPr txBox="1"/>
          <p:nvPr/>
        </p:nvSpPr>
        <p:spPr>
          <a:xfrm>
            <a:off x="2425337" y="5757549"/>
            <a:ext cx="6156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대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미팅에서 내가 상대방에게 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불러 일으킨 감정에 대한 다이어그램입니다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0D854C18-A65F-3772-D749-AFF0DEFFCBEE}"/>
              </a:ext>
            </a:extLst>
          </p:cNvPr>
          <p:cNvSpPr/>
          <p:nvPr/>
        </p:nvSpPr>
        <p:spPr>
          <a:xfrm>
            <a:off x="1705708" y="1354148"/>
            <a:ext cx="5240215" cy="15456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BCF3D7-E87A-DB01-A921-89F8C28EC06A}"/>
              </a:ext>
            </a:extLst>
          </p:cNvPr>
          <p:cNvSpPr txBox="1"/>
          <p:nvPr/>
        </p:nvSpPr>
        <p:spPr>
          <a:xfrm>
            <a:off x="487003" y="8512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자신이 받은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뱃지를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볼 수 있습니다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id="{BD1E7008-4EF7-CC6A-09F7-93B278CD56F6}"/>
              </a:ext>
            </a:extLst>
          </p:cNvPr>
          <p:cNvSpPr/>
          <p:nvPr/>
        </p:nvSpPr>
        <p:spPr>
          <a:xfrm>
            <a:off x="4228597" y="1844712"/>
            <a:ext cx="870941" cy="7138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6F1927-38D1-F3F8-4694-5B0CFD591DB5}"/>
              </a:ext>
            </a:extLst>
          </p:cNvPr>
          <p:cNvSpPr txBox="1"/>
          <p:nvPr/>
        </p:nvSpPr>
        <p:spPr>
          <a:xfrm>
            <a:off x="4848662" y="139349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뱃지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위에 마우스를 </a:t>
            </a:r>
            <a:endParaRPr lang="en-US" altLang="ko-KR" sz="1400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올리면 이름이 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나옵니다</a:t>
            </a:r>
            <a:endParaRPr lang="en-US" altLang="ko-KR" sz="1400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모서리가 둥근 직사각형 4">
            <a:extLst>
              <a:ext uri="{FF2B5EF4-FFF2-40B4-BE49-F238E27FC236}">
                <a16:creationId xmlns:a16="http://schemas.microsoft.com/office/drawing/2014/main" id="{A4AD66CF-8D10-5503-9D93-17FBD7F0A554}"/>
              </a:ext>
            </a:extLst>
          </p:cNvPr>
          <p:cNvSpPr/>
          <p:nvPr/>
        </p:nvSpPr>
        <p:spPr>
          <a:xfrm>
            <a:off x="8035827" y="2761122"/>
            <a:ext cx="1576967" cy="5910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C974B3-E9F0-A550-BAC1-C0D4EB38BA8A}"/>
              </a:ext>
            </a:extLst>
          </p:cNvPr>
          <p:cNvSpPr txBox="1"/>
          <p:nvPr/>
        </p:nvSpPr>
        <p:spPr>
          <a:xfrm>
            <a:off x="9768500" y="2733477"/>
            <a:ext cx="2352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프로필 사진을 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수정할 수 있습니다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788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692769" y="2540977"/>
            <a:ext cx="4756639" cy="1143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625254" y="2912422"/>
            <a:ext cx="2092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소셜 로그인</a:t>
            </a:r>
          </a:p>
        </p:txBody>
      </p:sp>
    </p:spTree>
    <p:extLst>
      <p:ext uri="{BB962C8B-B14F-4D97-AF65-F5344CB8AC3E}">
        <p14:creationId xmlns:p14="http://schemas.microsoft.com/office/powerpoint/2010/main" val="3144128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673"/>
          <a:stretch/>
        </p:blipFill>
        <p:spPr>
          <a:xfrm>
            <a:off x="0" y="0"/>
            <a:ext cx="12192000" cy="68118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57138" y="2200245"/>
            <a:ext cx="2628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소셜 계정으로 </a:t>
            </a:r>
            <a:endParaRPr lang="en-US" altLang="ko-KR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가입 합니다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508130" y="747347"/>
            <a:ext cx="5108332" cy="47918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757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717809" y="3349896"/>
            <a:ext cx="3539494" cy="5934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675724" y="1573710"/>
            <a:ext cx="3744576" cy="7576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448534" y="5420402"/>
            <a:ext cx="1317900" cy="5832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54225" y="4518472"/>
            <a:ext cx="4666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입력한 휴대폰 번호로 인증번호를 보냅니다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34668" y="1133294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이름을 입력합니다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74750" y="2909480"/>
            <a:ext cx="2969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휴대폰 번호를 입력합니다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86771" y="6145794"/>
            <a:ext cx="2738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회원 가입을 완료합니다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055755" y="3922074"/>
            <a:ext cx="1067838" cy="4564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748346" y="4011462"/>
            <a:ext cx="1354015" cy="736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307221" y="4809392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성별을 선택합니다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6516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712516" y="1608992"/>
            <a:ext cx="3369437" cy="22156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486847" y="4233496"/>
            <a:ext cx="3718199" cy="9627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751116" y="1471245"/>
            <a:ext cx="4984292" cy="32502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667840" y="4914899"/>
            <a:ext cx="1317900" cy="5832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86847" y="5235736"/>
            <a:ext cx="3770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글자를 클릭하여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MBTI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입력합니다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66223" y="3639988"/>
            <a:ext cx="4354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달력에서 자신의 생년월일을 선택합니다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807696" y="2980564"/>
            <a:ext cx="3179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프로필 사진을 업로드합니다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.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57665" y="5506887"/>
            <a:ext cx="2738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회원 가입을 완료합니다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199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2640" y="2921168"/>
            <a:ext cx="550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메인화면</a:t>
            </a:r>
            <a:endParaRPr lang="ko-KR" altLang="en-US" sz="600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152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71501" y="61546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91971" y="52632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898767" y="52632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45369" y="52632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298981" y="52632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096000" y="1232383"/>
            <a:ext cx="2854959" cy="17950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96000" y="3091082"/>
            <a:ext cx="2854960" cy="18161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103394" y="2006804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1:1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9103394" y="3999181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3:3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4582" y="62530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메인화면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42002" y="64104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메인화면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60502" y="58902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채팅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0417223" y="65320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로그아웃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185167" y="63025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프로필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220720" y="1689947"/>
            <a:ext cx="1899920" cy="17390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02578" y="2376136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프로필 사진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87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2640" y="2921168"/>
            <a:ext cx="550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1</a:t>
            </a:r>
            <a:r>
              <a:rPr lang="ko-KR" altLang="en-US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대</a:t>
            </a:r>
            <a:r>
              <a:rPr lang="en-US" altLang="ko-KR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1 </a:t>
            </a:r>
            <a:r>
              <a:rPr lang="ko-KR" altLang="en-US" sz="6000" dirty="0" smtClean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미팅</a:t>
            </a:r>
            <a:endParaRPr lang="ko-KR" altLang="en-US" sz="6000" dirty="0">
              <a:solidFill>
                <a:schemeClr val="bg1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08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197</Words>
  <Application>Microsoft Office PowerPoint</Application>
  <PresentationFormat>와이드스크린</PresentationFormat>
  <Paragraphs>58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HY신명조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23</cp:revision>
  <dcterms:created xsi:type="dcterms:W3CDTF">2023-02-15T07:19:28Z</dcterms:created>
  <dcterms:modified xsi:type="dcterms:W3CDTF">2023-02-16T14:54:45Z</dcterms:modified>
</cp:coreProperties>
</file>